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3"/>
    <p:sldId id="402" r:id="rId4"/>
    <p:sldId id="381" r:id="rId5"/>
    <p:sldId id="260" r:id="rId6"/>
    <p:sldId id="376" r:id="rId7"/>
    <p:sldId id="377" r:id="rId8"/>
    <p:sldId id="397" r:id="rId9"/>
    <p:sldId id="378" r:id="rId10"/>
    <p:sldId id="379" r:id="rId11"/>
    <p:sldId id="380" r:id="rId12"/>
    <p:sldId id="383" r:id="rId13"/>
    <p:sldId id="399" r:id="rId14"/>
    <p:sldId id="385" r:id="rId15"/>
    <p:sldId id="386" r:id="rId16"/>
    <p:sldId id="387" r:id="rId17"/>
    <p:sldId id="400" r:id="rId18"/>
    <p:sldId id="389" r:id="rId19"/>
    <p:sldId id="390" r:id="rId20"/>
    <p:sldId id="401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61A2"/>
    <a:srgbClr val="F2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jpeg"/><Relationship Id="rId8" Type="http://schemas.openxmlformats.org/officeDocument/2006/relationships/image" Target="../media/image69.jpeg"/><Relationship Id="rId7" Type="http://schemas.openxmlformats.org/officeDocument/2006/relationships/image" Target="../media/image68.jpeg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3" Type="http://schemas.openxmlformats.org/officeDocument/2006/relationships/image" Target="../media/image64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73.jpeg"/><Relationship Id="rId11" Type="http://schemas.openxmlformats.org/officeDocument/2006/relationships/image" Target="../media/image72.jpeg"/><Relationship Id="rId10" Type="http://schemas.openxmlformats.org/officeDocument/2006/relationships/image" Target="../media/image71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3" Type="http://schemas.openxmlformats.org/officeDocument/2006/relationships/image" Target="../media/image76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jpeg"/><Relationship Id="rId8" Type="http://schemas.openxmlformats.org/officeDocument/2006/relationships/image" Target="../media/image87.jpeg"/><Relationship Id="rId7" Type="http://schemas.openxmlformats.org/officeDocument/2006/relationships/image" Target="../media/image86.jpeg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Relationship Id="rId3" Type="http://schemas.openxmlformats.org/officeDocument/2006/relationships/image" Target="../media/image82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91.jpeg"/><Relationship Id="rId11" Type="http://schemas.openxmlformats.org/officeDocument/2006/relationships/image" Target="../media/image90.jpeg"/><Relationship Id="rId10" Type="http://schemas.openxmlformats.org/officeDocument/2006/relationships/image" Target="../media/image89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jpeg"/><Relationship Id="rId8" Type="http://schemas.openxmlformats.org/officeDocument/2006/relationships/image" Target="../media/image97.jpeg"/><Relationship Id="rId7" Type="http://schemas.openxmlformats.org/officeDocument/2006/relationships/image" Target="../media/image96.jpeg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3" Type="http://schemas.openxmlformats.org/officeDocument/2006/relationships/image" Target="../media/image92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01.jpeg"/><Relationship Id="rId11" Type="http://schemas.openxmlformats.org/officeDocument/2006/relationships/image" Target="../media/image100.jpeg"/><Relationship Id="rId10" Type="http://schemas.openxmlformats.org/officeDocument/2006/relationships/image" Target="../media/image99.jpe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07.jpeg"/><Relationship Id="rId7" Type="http://schemas.openxmlformats.org/officeDocument/2006/relationships/image" Target="../media/image106.jpeg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Relationship Id="rId3" Type="http://schemas.openxmlformats.org/officeDocument/2006/relationships/image" Target="../media/image102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jpeg"/><Relationship Id="rId3" Type="http://schemas.openxmlformats.org/officeDocument/2006/relationships/image" Target="../media/image108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8.jpeg"/><Relationship Id="rId8" Type="http://schemas.openxmlformats.org/officeDocument/2006/relationships/image" Target="../media/image117.jpeg"/><Relationship Id="rId7" Type="http://schemas.openxmlformats.org/officeDocument/2006/relationships/image" Target="../media/image116.jpeg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Relationship Id="rId3" Type="http://schemas.openxmlformats.org/officeDocument/2006/relationships/image" Target="../media/image112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21.jpeg"/><Relationship Id="rId11" Type="http://schemas.openxmlformats.org/officeDocument/2006/relationships/image" Target="../media/image120.jpeg"/><Relationship Id="rId10" Type="http://schemas.openxmlformats.org/officeDocument/2006/relationships/image" Target="../media/image119.jpe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6.jpeg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Relationship Id="rId3" Type="http://schemas.openxmlformats.org/officeDocument/2006/relationships/image" Target="../media/image122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Relationship Id="rId3" Type="http://schemas.openxmlformats.org/officeDocument/2006/relationships/image" Target="../media/image127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8" Type="http://schemas.openxmlformats.org/officeDocument/2006/relationships/image" Target="../media/image10.jpeg"/><Relationship Id="rId7" Type="http://schemas.openxmlformats.org/officeDocument/2006/relationships/image" Target="../media/image9.jpeg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2.jpe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image" Target="../media/image24.jpeg"/><Relationship Id="rId7" Type="http://schemas.openxmlformats.org/officeDocument/2006/relationships/image" Target="../media/image23.jpeg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8.jpeg"/><Relationship Id="rId11" Type="http://schemas.openxmlformats.org/officeDocument/2006/relationships/image" Target="../media/image27.jpeg"/><Relationship Id="rId10" Type="http://schemas.openxmlformats.org/officeDocument/2006/relationships/image" Target="../media/image26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jpeg"/><Relationship Id="rId8" Type="http://schemas.openxmlformats.org/officeDocument/2006/relationships/image" Target="../media/image34.jpeg"/><Relationship Id="rId7" Type="http://schemas.openxmlformats.org/officeDocument/2006/relationships/image" Target="../media/image33.jpeg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38.jpeg"/><Relationship Id="rId11" Type="http://schemas.openxmlformats.org/officeDocument/2006/relationships/image" Target="../media/image37.jpeg"/><Relationship Id="rId10" Type="http://schemas.openxmlformats.org/officeDocument/2006/relationships/image" Target="../media/image36.jpe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.xml"/><Relationship Id="rId7" Type="http://schemas.openxmlformats.org/officeDocument/2006/relationships/image" Target="../media/image46.jpe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image" Target="../media/image24.jpeg"/><Relationship Id="rId7" Type="http://schemas.openxmlformats.org/officeDocument/2006/relationships/image" Target="../media/image23.jpeg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3.jpeg"/><Relationship Id="rId11" Type="http://schemas.openxmlformats.org/officeDocument/2006/relationships/image" Target="../media/image52.jpeg"/><Relationship Id="rId10" Type="http://schemas.openxmlformats.org/officeDocument/2006/relationships/image" Target="../media/image51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jpeg"/><Relationship Id="rId8" Type="http://schemas.openxmlformats.org/officeDocument/2006/relationships/image" Target="../media/image59.jpeg"/><Relationship Id="rId7" Type="http://schemas.openxmlformats.org/officeDocument/2006/relationships/image" Target="../media/image58.jpeg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3.jpeg"/><Relationship Id="rId11" Type="http://schemas.openxmlformats.org/officeDocument/2006/relationships/image" Target="../media/image62.jpeg"/><Relationship Id="rId10" Type="http://schemas.openxmlformats.org/officeDocument/2006/relationships/image" Target="../media/image61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-635" y="2174240"/>
            <a:ext cx="7543165" cy="25139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8000"/>
              </a:lnSpc>
            </a:pPr>
            <a:r>
              <a:rPr lang="en-US" sz="5700" kern="0" spc="0" dirty="0">
                <a:solidFill>
                  <a:srgbClr val="514C4A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sz="5700" kern="0" spc="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5700" kern="0" spc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lang="en-US" sz="5700" kern="0" spc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endParaRPr sz="5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sz="5400" b="1" kern="0" spc="120" dirty="0">
                <a:solidFill>
                  <a:srgbClr val="292929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WALLIS</a:t>
            </a:r>
            <a:endParaRPr sz="5400" b="1" kern="0" spc="120" dirty="0">
              <a:solidFill>
                <a:srgbClr val="292929">
                  <a:alpha val="100000"/>
                </a:srgb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sz="4800" b="1" kern="0" spc="120" dirty="0">
                <a:solidFill>
                  <a:srgbClr val="292929">
                    <a:alpha val="100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PETG Product Summary</a:t>
            </a:r>
            <a:r>
              <a:rPr sz="1300" b="1" kern="0" spc="-40" dirty="0">
                <a:solidFill>
                  <a:srgbClr val="000000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sz="1300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690" cy="1644650"/>
          </a:xfrm>
          <a:prstGeom prst="rect">
            <a:avLst/>
          </a:prstGeom>
        </p:spPr>
      </p:pic>
      <p:pic>
        <p:nvPicPr>
          <p:cNvPr id="7" name="图片 6" descr="16926868466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790" y="-271145"/>
            <a:ext cx="4272915" cy="4272915"/>
          </a:xfrm>
          <a:prstGeom prst="rect">
            <a:avLst/>
          </a:prstGeom>
        </p:spPr>
      </p:pic>
      <p:pic>
        <p:nvPicPr>
          <p:cNvPr id="9" name="图片 8" descr="16926868280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140" y="3330575"/>
            <a:ext cx="4012565" cy="401256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257425" y="5218430"/>
            <a:ext cx="5521325" cy="3987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000">
                <a:solidFill>
                  <a:srgbClr val="000000"/>
                </a:solidFill>
                <a:latin typeface="Arial" panose="020B0604020202020204"/>
                <a:ea typeface="Arial" panose="020B0604020202020204"/>
              </a:rPr>
              <a:t>SHANGHAIWALLISTECHNOLOGYCO.,LTD</a:t>
            </a:r>
            <a:endParaRPr lang="en-US" altLang="zh-CN" sz="2000">
              <a:solidFill>
                <a:srgbClr val="000000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7778750" y="154305"/>
            <a:ext cx="4211955" cy="3695065"/>
          </a:xfrm>
          <a:prstGeom prst="ellipse">
            <a:avLst/>
          </a:prstGeom>
          <a:ln w="38100" cap="flat" cmpd="sng" algn="ctr">
            <a:solidFill>
              <a:schemeClr val="accent1"/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778750" y="4001770"/>
            <a:ext cx="4104640" cy="2803525"/>
          </a:xfrm>
          <a:prstGeom prst="ellipse">
            <a:avLst/>
          </a:prstGeom>
          <a:noFill/>
          <a:ln w="381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02 MATT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纯色调整好37/0022M.jpg0022M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22/0023M昭水灰.jpg0023M昭水灰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纯色调整好37/0024M.jpg0024M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纯色调整好37/0025M.jpg0025M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22/0026M胡椒灰.jpg0026M胡椒灰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纯色调整好37/0027M.jpg0027M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22/0030M水晶灰.jpg0030M水晶灰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纯色调整好37/0031M.jpg0031M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纯色调整好37/0032M.jpg0032M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22/0036M奶白.jpg0036M奶白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WLS-0022-M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WISDOM BLACK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WLS-0023-M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LIGHT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WLS-0024-M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BARBIE PINK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WLS-0025-M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MORNING BLUE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WLS-0026-M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PEPPER ASH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WLS-0027-M 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MODERN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WLS-0030-M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CRYSTAL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WLS-0031-M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JADE GREEN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WLS-0032-M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DESERT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WLS-0036-M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MILKY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02 MATT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22/0037M丝绸白.jpg0037M丝绸白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纯色调整好37/0038M.jpg0038M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WLS-0037-M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SILK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WLS-0038-M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ALMOND YELLOW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0" y="1374775"/>
            <a:ext cx="5989955" cy="2485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scene3d>
              <a:camera prst="orthographicFront"/>
              <a:lightRig rig="threePt" dir="t"/>
            </a:scene3d>
          </a:bodyPr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9600" b="1" kern="0" spc="12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en-US" sz="9600" b="1" kern="0" spc="12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METALLIC PETG</a:t>
            </a:r>
            <a:endParaRPr lang="en-US" sz="48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仿宋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690" cy="16446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0195" y="4208145"/>
            <a:ext cx="2538730" cy="23844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21660" y="4208145"/>
            <a:ext cx="2538730" cy="238442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C:/Users/win10/Desktop/PETG/1722909755791.jpg1722909755791"/>
          <p:cNvPicPr>
            <a:picLocks noChangeAspect="1"/>
          </p:cNvPicPr>
          <p:nvPr/>
        </p:nvPicPr>
        <p:blipFill>
          <a:blip r:embed="rId5"/>
          <a:srcRect t="11" b="11"/>
          <a:stretch>
            <a:fillRect/>
          </a:stretch>
        </p:blipFill>
        <p:spPr>
          <a:xfrm>
            <a:off x="6165215" y="565150"/>
            <a:ext cx="2795905" cy="2795905"/>
          </a:xfrm>
          <a:prstGeom prst="rect">
            <a:avLst/>
          </a:prstGeom>
        </p:spPr>
      </p:pic>
      <p:pic>
        <p:nvPicPr>
          <p:cNvPr id="11" name="图片 10" descr="C:/Users/win10/Desktop/1724308538790.jpg172430853879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03690" y="565150"/>
            <a:ext cx="2802255" cy="2802255"/>
          </a:xfrm>
          <a:prstGeom prst="rect">
            <a:avLst/>
          </a:prstGeom>
        </p:spPr>
      </p:pic>
      <p:pic>
        <p:nvPicPr>
          <p:cNvPr id="13" name="图片 12" descr="C:/Users/win10/Desktop/1724308673106.jpg1724308673106"/>
          <p:cNvPicPr>
            <a:picLocks noChangeAspect="1"/>
          </p:cNvPicPr>
          <p:nvPr/>
        </p:nvPicPr>
        <p:blipFill>
          <a:blip r:embed="rId7"/>
          <a:srcRect l="606" r="606"/>
          <a:stretch>
            <a:fillRect/>
          </a:stretch>
        </p:blipFill>
        <p:spPr>
          <a:xfrm>
            <a:off x="6165215" y="3686175"/>
            <a:ext cx="2795905" cy="2829560"/>
          </a:xfrm>
          <a:prstGeom prst="rect">
            <a:avLst/>
          </a:prstGeom>
        </p:spPr>
      </p:pic>
      <p:pic>
        <p:nvPicPr>
          <p:cNvPr id="14" name="图片 13" descr="C:/Users/win10/Desktop/1724308789839.jpg1724308789839"/>
          <p:cNvPicPr>
            <a:picLocks noChangeAspect="1"/>
          </p:cNvPicPr>
          <p:nvPr/>
        </p:nvPicPr>
        <p:blipFill>
          <a:blip r:embed="rId8"/>
          <a:srcRect l="326" r="326"/>
          <a:stretch>
            <a:fillRect/>
          </a:stretch>
        </p:blipFill>
        <p:spPr>
          <a:xfrm>
            <a:off x="9203055" y="3695065"/>
            <a:ext cx="2802890" cy="282130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085840" y="467360"/>
            <a:ext cx="2936875" cy="2961640"/>
          </a:xfrm>
          <a:prstGeom prst="rect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118600" y="467360"/>
            <a:ext cx="2985135" cy="2961640"/>
          </a:xfrm>
          <a:prstGeom prst="rect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085840" y="3630930"/>
            <a:ext cx="2936875" cy="2962275"/>
          </a:xfrm>
          <a:prstGeom prst="rect">
            <a:avLst/>
          </a:prstGeom>
          <a:noFill/>
          <a:ln w="41275" cmpd="sng">
            <a:solidFill>
              <a:srgbClr val="3E61A2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136380" y="3630930"/>
            <a:ext cx="2965450" cy="2962275"/>
          </a:xfrm>
          <a:prstGeom prst="rect">
            <a:avLst/>
          </a:prstGeom>
          <a:noFill/>
          <a:ln w="41275" cmpd="sng">
            <a:solidFill>
              <a:srgbClr val="3E61A2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2964815" y="4218305"/>
            <a:ext cx="0" cy="2403475"/>
          </a:xfrm>
          <a:prstGeom prst="line">
            <a:avLst/>
          </a:prstGeom>
          <a:ln w="41275" cap="rnd">
            <a:solidFill>
              <a:schemeClr val="accent1">
                <a:lumMod val="5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03 METALLIC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金属膜26/0001-GJ.jpg0001-GJ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金属膜26/0001-MJ.jpg0001-MJ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金属膜26/0002-GJ.jpg0002-GJ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金属膜26/0002-MJ.jpg0002-MJ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金属膜26/0003GJ.jpg0003GJ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调整好金属膜26/0003-MJ.jpg0003-MJ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金属膜26/0004GJ.jpg0004GJ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调整好金属膜26/0004-MJ.jpg0004-MJ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调整好金属膜26/0005GJ.jpg0005GJ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金属膜26/0005-MJ.jpg0005-MJ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WLS-0001-GJ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ICEBERG WHITE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WLS-0001-MJ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ICEBERG WHITE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WLS-0002-GJ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IVORY WHITE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WLS-0002-MJ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IVORY WHITE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WLS-0003-GJ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CREAM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WLS-0003-MJ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CREAM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WLS-0004-GJ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TWILIGHT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WLS-0004-MJ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TWILIGHT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WLS-0005-GJ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EARTH BROWN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WLS-0005-MJ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EARTH BROWN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03 METALLIC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金属膜26/0006-GJ.jpg0006-GJ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金属膜26/0006-MJ.jpg0006-MJ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金属膜26/0015GJ.jpg0015GJ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金属膜26/0015-MJ.jpg0015-MJ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金属膜26/0016GJ.jpg0016GJ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调整好金属膜26/0016MJ.jpg0016MJ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金属膜26/0039GJ.jpg0039GJ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调整好金属膜26/0039MJ.jpg0039MJ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调整好金属膜26/0040GJ.jpg0040GJ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金属膜26/0040MJ.jpg0040MJ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WLS-0006-GJ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WHEAT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WLS-0006-MJ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WHEAT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WLS-0015-GJ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IVORY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WLS-0015-MJ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IVORY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WLS-0016-GJ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CARDAMOM GREEN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WLS-0016-MJ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CARDAMOM GREEN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WLS-0039-GJ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TECH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WLS-0039-MJ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TECH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WLS-0040-GJ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GRAPHITE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WLS-0040-MJ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GRAPHITE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03 METALLIC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金属膜26/0041GJ.jpg0041GJ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金属膜26/0041MJ.jpg0041MJ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金属膜26/0042GJ.jpg0042GJ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金属膜26/0042MJ.jpg0042MJ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金属膜26/0043GJ.jpg0043GJ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调整好金属膜26/0043MJ.jpg0043MJ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WLS-00041-GJ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ROMANCE RED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WLS-0041-MJ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ROMANCE RED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WLS-0042-GJ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BRONZE GOLD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WLS-0042-MJ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BRONZE GOLD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WLS-0043-GJ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EMERALD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WLS-0043-MJ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EMERALD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0" y="1374775"/>
            <a:ext cx="5989955" cy="2485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scene3d>
              <a:camera prst="orthographicFront"/>
              <a:lightRig rig="threePt" dir="t"/>
            </a:scene3d>
          </a:bodyPr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8800" b="1" kern="0" spc="12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en-US" sz="8800" b="1" kern="0" spc="12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PEARLESCENT (GLITTER) PETG</a:t>
            </a:r>
            <a:endParaRPr lang="en-US" sz="3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仿宋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690" cy="16446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0195" y="4208145"/>
            <a:ext cx="2538730" cy="23844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21660" y="4208145"/>
            <a:ext cx="2538730" cy="238442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085840" y="466725"/>
            <a:ext cx="6015990" cy="2962275"/>
          </a:xfrm>
          <a:prstGeom prst="rect">
            <a:avLst/>
          </a:prstGeom>
          <a:noFill/>
          <a:ln w="41275" cmpd="sng">
            <a:solidFill>
              <a:schemeClr val="accent4">
                <a:lumMod val="75000"/>
              </a:schemeClr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75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6085840" y="3630930"/>
            <a:ext cx="6015990" cy="2962275"/>
          </a:xfrm>
          <a:prstGeom prst="rect">
            <a:avLst/>
          </a:prstGeom>
          <a:noFill/>
          <a:ln w="41275" cmpd="sng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2964815" y="4218305"/>
            <a:ext cx="0" cy="2403475"/>
          </a:xfrm>
          <a:prstGeom prst="line">
            <a:avLst/>
          </a:prstGeom>
          <a:ln w="41275" cap="rnd">
            <a:solidFill>
              <a:schemeClr val="accent4">
                <a:lumMod val="5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 descr="1724310818455"/>
          <p:cNvPicPr>
            <a:picLocks noChangeAspect="1"/>
          </p:cNvPicPr>
          <p:nvPr/>
        </p:nvPicPr>
        <p:blipFill>
          <a:blip r:embed="rId5"/>
          <a:srcRect t="13352" b="39892"/>
          <a:stretch>
            <a:fillRect/>
          </a:stretch>
        </p:blipFill>
        <p:spPr>
          <a:xfrm>
            <a:off x="6167120" y="584200"/>
            <a:ext cx="5848350" cy="2734310"/>
          </a:xfrm>
          <a:prstGeom prst="rect">
            <a:avLst/>
          </a:prstGeom>
        </p:spPr>
      </p:pic>
      <p:pic>
        <p:nvPicPr>
          <p:cNvPr id="9" name="图片 8" descr="1724310468140"/>
          <p:cNvPicPr>
            <a:picLocks noChangeAspect="1"/>
          </p:cNvPicPr>
          <p:nvPr/>
        </p:nvPicPr>
        <p:blipFill>
          <a:blip r:embed="rId6"/>
          <a:srcRect l="4297" t="48139" r="4815" b="7296"/>
          <a:stretch>
            <a:fillRect/>
          </a:stretch>
        </p:blipFill>
        <p:spPr>
          <a:xfrm>
            <a:off x="6167120" y="3757930"/>
            <a:ext cx="5826125" cy="27082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05480" y="212725"/>
            <a:ext cx="8986520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04 PEARLESCENT (GLITTER)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珠光15/0001GZ-1.jpg0001GZ-1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珠光15/0002GZ-1.jpg0002GZ-1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珠光15/0002MZ-1.jpg0002MZ-1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珠光15/0004GZ-1.jpg0004GZ-1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珠光15/0004MZ-1.jpg0004MZ-1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调整好珠光15/0007GZ-1.jpg0007GZ-1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珠光15/0007MZ-1.jpg0007MZ-1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调整好珠光15/0014GZ-1.jpg0014GZ-1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调整好珠光15/0014MZ-1.jpg0014MZ-1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珠光15/0015GZ-1.jpg0015GZ-1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WLS-0001-GZ-1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ICEBERG WHITE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WLS-0002-GZ-1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IVORY WHITE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WLS-0002-MZ-1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IVORY WHITE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WLS-0004-GZ-1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TWILIGHT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WLS-0004-MZ-1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TWILIGHT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WLS-0007-GZ-1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PURE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WLS-0007-MZ-1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PURE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WLS-0014-GZ-1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MILAN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WLS-0014-MZ-1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MILAN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WLS-0015-GZ-1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IVORY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05480" y="212725"/>
            <a:ext cx="8986520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04 PEARLESCENT (GLITTER)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珠光15/0015MZ-1.jpg0015MZ-1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珠光15/0016GZ-1.jpg0016GZ-1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珠光15/0016MZ-1.jpg0016MZ-1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珠光15/0019GZ-2.jpg0019GZ-2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珠光15/0019MZ-2.jpg0019MZ-2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WLS-0015-MZ-1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IVORY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WLS-0016-GZ-1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CARDAMOM GREEN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WLS-0016-MZ-1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CARDAMOM GREEN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WLS-0019-GZ-2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PINE GRAY GLOSS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WLS-0019-MZ-2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PINE GRAY MATT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80410" cy="11341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66540" y="212725"/>
            <a:ext cx="8986520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Packing and Roading</a:t>
            </a:r>
            <a:endParaRPr lang="en-US" altLang="zh-CN" sz="4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" name="图片 1" descr="petg3"/>
          <p:cNvPicPr>
            <a:picLocks noChangeAspect="1"/>
          </p:cNvPicPr>
          <p:nvPr/>
        </p:nvPicPr>
        <p:blipFill>
          <a:blip r:embed="rId3"/>
          <a:srcRect t="33607" r="29993" b="36501"/>
          <a:stretch>
            <a:fillRect/>
          </a:stretch>
        </p:blipFill>
        <p:spPr>
          <a:xfrm>
            <a:off x="560705" y="1059815"/>
            <a:ext cx="6454140" cy="2755900"/>
          </a:xfrm>
          <a:prstGeom prst="rect">
            <a:avLst/>
          </a:prstGeom>
        </p:spPr>
      </p:pic>
      <p:pic>
        <p:nvPicPr>
          <p:cNvPr id="9" name="图片 8" descr="1724311993899"/>
          <p:cNvPicPr>
            <a:picLocks noChangeAspect="1"/>
          </p:cNvPicPr>
          <p:nvPr/>
        </p:nvPicPr>
        <p:blipFill>
          <a:blip r:embed="rId4"/>
          <a:srcRect b="2671"/>
          <a:stretch>
            <a:fillRect/>
          </a:stretch>
        </p:blipFill>
        <p:spPr>
          <a:xfrm>
            <a:off x="7528560" y="1059815"/>
            <a:ext cx="4368800" cy="572643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132715" y="3954780"/>
            <a:ext cx="7277100" cy="0"/>
          </a:xfrm>
          <a:prstGeom prst="line">
            <a:avLst/>
          </a:prstGeom>
          <a:ln w="3810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4" name="图片 13" descr="1724312984637"/>
          <p:cNvPicPr>
            <a:picLocks noChangeAspect="1"/>
          </p:cNvPicPr>
          <p:nvPr/>
        </p:nvPicPr>
        <p:blipFill>
          <a:blip r:embed="rId5"/>
          <a:srcRect l="2249" t="24883" r="2373" b="9448"/>
          <a:stretch>
            <a:fillRect/>
          </a:stretch>
        </p:blipFill>
        <p:spPr>
          <a:xfrm>
            <a:off x="560705" y="4050665"/>
            <a:ext cx="6447790" cy="2735580"/>
          </a:xfrm>
          <a:prstGeom prst="rect">
            <a:avLst/>
          </a:prstGeom>
        </p:spPr>
      </p:pic>
      <p:cxnSp>
        <p:nvCxnSpPr>
          <p:cNvPr id="15" name="直接连接符 14"/>
          <p:cNvCxnSpPr/>
          <p:nvPr/>
        </p:nvCxnSpPr>
        <p:spPr>
          <a:xfrm>
            <a:off x="7267575" y="1060450"/>
            <a:ext cx="8890" cy="5751830"/>
          </a:xfrm>
          <a:prstGeom prst="line">
            <a:avLst/>
          </a:prstGeom>
          <a:ln w="3810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80410" cy="11341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05630" y="212725"/>
            <a:ext cx="8986520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Factory Show</a:t>
            </a:r>
            <a:endParaRPr lang="en-US" altLang="zh-CN" sz="4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82270" y="1212215"/>
            <a:ext cx="2658745" cy="2658745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280410" y="1212215"/>
            <a:ext cx="2658745" cy="2658745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6178550" y="1212215"/>
            <a:ext cx="2658745" cy="2658745"/>
          </a:xfrm>
          <a:prstGeom prst="ellipse">
            <a:avLst/>
          </a:prstGeom>
          <a:blipFill rotWithShape="1">
            <a:blip r:embed="rId5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9076690" y="1212215"/>
            <a:ext cx="2658745" cy="2658745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3280410" y="3997960"/>
            <a:ext cx="2658745" cy="2658745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6178550" y="3997960"/>
            <a:ext cx="2658745" cy="2658745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9076690" y="3997960"/>
            <a:ext cx="2658745" cy="2658745"/>
          </a:xfrm>
          <a:prstGeom prst="ellipse">
            <a:avLst/>
          </a:prstGeom>
          <a:blipFill rotWithShape="1">
            <a:blip r:embed="rId9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82270" y="4050665"/>
            <a:ext cx="2658745" cy="2658745"/>
          </a:xfrm>
          <a:prstGeom prst="ellipse">
            <a:avLst/>
          </a:prstGeom>
          <a:blipFill rotWithShape="1">
            <a:blip r:embed="rId10"/>
            <a:stretch>
              <a:fillRect/>
            </a:stretch>
          </a:blipFill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0" y="1374775"/>
            <a:ext cx="5989955" cy="2485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scene3d>
              <a:camera prst="orthographicFront"/>
              <a:lightRig rig="threePt" dir="t"/>
            </a:scene3d>
          </a:bodyPr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9600" b="1" kern="0" spc="12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en-US" sz="9600" b="1" kern="0" spc="12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66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</a:rPr>
              <a:t>GLOSS PETG</a:t>
            </a:r>
            <a:endParaRPr lang="en-US" sz="6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仿宋" panose="02010609060101010101" charset="-122"/>
              <a:cs typeface="Arial" panose="020B0604020202020204" pitchFamily="34" charset="0"/>
            </a:endParaRPr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690" cy="16446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0195" y="4208145"/>
            <a:ext cx="2538730" cy="23844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21660" y="4208145"/>
            <a:ext cx="2538730" cy="238442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17243052109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215" y="565150"/>
            <a:ext cx="2795905" cy="2795905"/>
          </a:xfrm>
          <a:prstGeom prst="rect">
            <a:avLst/>
          </a:prstGeom>
        </p:spPr>
      </p:pic>
      <p:pic>
        <p:nvPicPr>
          <p:cNvPr id="11" name="图片 10" descr="17243051571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3690" y="565150"/>
            <a:ext cx="2802255" cy="2802255"/>
          </a:xfrm>
          <a:prstGeom prst="rect">
            <a:avLst/>
          </a:prstGeom>
        </p:spPr>
      </p:pic>
      <p:pic>
        <p:nvPicPr>
          <p:cNvPr id="13" name="图片 12" descr="1724305381339"/>
          <p:cNvPicPr>
            <a:picLocks noChangeAspect="1"/>
          </p:cNvPicPr>
          <p:nvPr/>
        </p:nvPicPr>
        <p:blipFill>
          <a:blip r:embed="rId7"/>
          <a:srcRect l="13984"/>
          <a:stretch>
            <a:fillRect/>
          </a:stretch>
        </p:blipFill>
        <p:spPr>
          <a:xfrm>
            <a:off x="6165215" y="3686175"/>
            <a:ext cx="2795905" cy="2829560"/>
          </a:xfrm>
          <a:prstGeom prst="rect">
            <a:avLst/>
          </a:prstGeom>
        </p:spPr>
      </p:pic>
      <p:pic>
        <p:nvPicPr>
          <p:cNvPr id="14" name="图片 13" descr="1724305474000"/>
          <p:cNvPicPr>
            <a:picLocks noChangeAspect="1"/>
          </p:cNvPicPr>
          <p:nvPr/>
        </p:nvPicPr>
        <p:blipFill>
          <a:blip r:embed="rId8"/>
          <a:srcRect r="2968"/>
          <a:stretch>
            <a:fillRect/>
          </a:stretch>
        </p:blipFill>
        <p:spPr>
          <a:xfrm>
            <a:off x="9203055" y="3695065"/>
            <a:ext cx="2802890" cy="282130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085840" y="467360"/>
            <a:ext cx="2936875" cy="2961640"/>
          </a:xfrm>
          <a:prstGeom prst="rect">
            <a:avLst/>
          </a:prstGeom>
          <a:noFill/>
          <a:ln w="41275" cmpd="sng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118600" y="467360"/>
            <a:ext cx="2985135" cy="2961640"/>
          </a:xfrm>
          <a:prstGeom prst="rect">
            <a:avLst/>
          </a:prstGeom>
          <a:noFill/>
          <a:ln w="41275" cmpd="sng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085840" y="3630930"/>
            <a:ext cx="2936875" cy="2962275"/>
          </a:xfrm>
          <a:prstGeom prst="rect">
            <a:avLst/>
          </a:prstGeom>
          <a:noFill/>
          <a:ln w="41275" cmpd="sng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136380" y="3630930"/>
            <a:ext cx="2965450" cy="2962275"/>
          </a:xfrm>
          <a:prstGeom prst="rect">
            <a:avLst/>
          </a:prstGeom>
          <a:noFill/>
          <a:ln w="41275" cmpd="sng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2964815" y="4218305"/>
            <a:ext cx="0" cy="2403475"/>
          </a:xfrm>
          <a:prstGeom prst="line">
            <a:avLst/>
          </a:prstGeom>
          <a:ln w="41275" cap="rnd">
            <a:solidFill>
              <a:schemeClr val="accent2">
                <a:lumMod val="5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01 GLOSS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22/0001G冰山白.jpg0001G冰山白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22/0002G象牙白.jpg0002G象牙白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纯色调整好37/0003G.jpg0003G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22/0004G暮色灰.jpg0004G暮色灰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22/0005M大地棕色.jpg0005M大地棕色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纯色调整好37/0006G.jpg0006G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22/0007M纯净灰.jpg0007M纯净灰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纯色调整好37/0008G.jpg0008G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纯色调整好37/0009G.jpg0009G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22/0010G太空灰.jpg0010G太空灰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WLS-0001-G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ICEBERG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WLS-0002-G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IVORY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WLS-0003-G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WLS-0004-G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TWILIGHT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WLS-0005-G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EARTH BROWN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WLS-0006-G 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WHEAT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WLS-0007-G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PURE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WLS-0008-G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FANTASY BLUE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WLS-0009-G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OLIVE GREEN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WLS-0010-G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SPACE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01 GLOSS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纯色调整好37/0011G.jpg0011G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22/0013G相思灰.jpg0013G相思灰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纯色调整好37/0014.jpg0014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纯色调整好37/0015G.jpg0015G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纯色调整好37/0016G.jpg0016G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纯色调整好37/0017G.jpg0017G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纯色调整好37/0019G.jpg0019G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纯色调整好37/0020G.jpg0020G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纯色调整好37/0021G.jpg0021G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纯色调整好37/0022G.jpg0022G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WLS-0011-G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COFFEE LATTE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WLS-0013-G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ACACIA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WLS-0014-G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MILAN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WLS-0015-G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IVORY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WLS-0016-G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CARDAMOM GREEN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WLS-0017-G 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PUMPKIN RED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WLS-0019-G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PINE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WLS-0020-G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GENTLEMAN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WLS-0021-G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SAPPHIRE BLUE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WLS-0022-G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WISDOM BLACK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01 GLOSS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纯色调整好37/0023G.jpg0023G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纯色调整好37/0027G.jpg0027G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纯色调整好37/0030G.jpg0030G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WLS-0023-G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LIGHT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WLS-0027-G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MODERN GRAYY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WLS-0030-G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CRYSTAL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8"/>
          <p:cNvSpPr/>
          <p:nvPr/>
        </p:nvSpPr>
        <p:spPr>
          <a:xfrm>
            <a:off x="0" y="1374775"/>
            <a:ext cx="5989955" cy="2485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scene3d>
              <a:camera prst="orthographicFront"/>
              <a:lightRig rig="threePt" dir="t"/>
            </a:scene3d>
          </a:bodyPr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9600" b="1" kern="0" spc="120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en-US" sz="9600" b="1" kern="0" spc="12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3335" algn="ctr" rtl="0" eaLnBrk="0">
              <a:lnSpc>
                <a:spcPct val="85000"/>
              </a:lnSpc>
              <a:spcBef>
                <a:spcPts val="2260"/>
              </a:spcBef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MATT PETG</a:t>
            </a:r>
            <a:endParaRPr lang="en-US" sz="6600" b="1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仿宋" panose="02010609060101010101" charset="-122"/>
              <a:cs typeface="Arial" panose="020B0604020202020204" pitchFamily="34" charset="0"/>
            </a:endParaRPr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690" cy="16446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0195" y="4208145"/>
            <a:ext cx="2538730" cy="23844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21660" y="4208145"/>
            <a:ext cx="2538730" cy="238442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C:/Users/win10/Desktop/1724305066559.jpg1724305066559"/>
          <p:cNvPicPr>
            <a:picLocks noChangeAspect="1"/>
          </p:cNvPicPr>
          <p:nvPr/>
        </p:nvPicPr>
        <p:blipFill>
          <a:blip r:embed="rId5"/>
          <a:srcRect l="57" r="57"/>
          <a:stretch>
            <a:fillRect/>
          </a:stretch>
        </p:blipFill>
        <p:spPr>
          <a:xfrm>
            <a:off x="6165215" y="565150"/>
            <a:ext cx="2795905" cy="2917190"/>
          </a:xfrm>
          <a:prstGeom prst="rect">
            <a:avLst/>
          </a:prstGeom>
        </p:spPr>
      </p:pic>
      <p:pic>
        <p:nvPicPr>
          <p:cNvPr id="11" name="图片 10" descr="C:/Users/win10/Desktop/1724305049594.jpg1724305049594"/>
          <p:cNvPicPr>
            <a:picLocks noChangeAspect="1"/>
          </p:cNvPicPr>
          <p:nvPr/>
        </p:nvPicPr>
        <p:blipFill>
          <a:blip r:embed="rId6"/>
          <a:srcRect t="11" b="11"/>
          <a:stretch>
            <a:fillRect/>
          </a:stretch>
        </p:blipFill>
        <p:spPr>
          <a:xfrm>
            <a:off x="9203690" y="565150"/>
            <a:ext cx="2802255" cy="291782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085840" y="467360"/>
            <a:ext cx="2936875" cy="3091815"/>
          </a:xfrm>
          <a:prstGeom prst="rect">
            <a:avLst/>
          </a:prstGeom>
          <a:noFill/>
          <a:ln w="41275" cmpd="sng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118600" y="467360"/>
            <a:ext cx="2985135" cy="3091180"/>
          </a:xfrm>
          <a:prstGeom prst="rect">
            <a:avLst/>
          </a:prstGeom>
          <a:noFill/>
          <a:ln w="41275" cmpd="sng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2964815" y="4218305"/>
            <a:ext cx="0" cy="2403475"/>
          </a:xfrm>
          <a:prstGeom prst="line">
            <a:avLst/>
          </a:prstGeom>
          <a:ln w="41275" cap="rnd">
            <a:solidFill>
              <a:schemeClr val="accent6">
                <a:lumMod val="50000"/>
              </a:schemeClr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 descr="1693210597068"/>
          <p:cNvPicPr>
            <a:picLocks noChangeAspect="1"/>
          </p:cNvPicPr>
          <p:nvPr/>
        </p:nvPicPr>
        <p:blipFill>
          <a:blip r:embed="rId7"/>
          <a:srcRect l="1576" t="11492" r="1500" b="47796"/>
          <a:stretch>
            <a:fillRect/>
          </a:stretch>
        </p:blipFill>
        <p:spPr>
          <a:xfrm>
            <a:off x="6165215" y="3976370"/>
            <a:ext cx="5840730" cy="245300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85840" y="3830955"/>
            <a:ext cx="6017895" cy="2761615"/>
          </a:xfrm>
          <a:prstGeom prst="rect">
            <a:avLst/>
          </a:prstGeom>
          <a:noFill/>
          <a:ln w="41275" cmpd="sng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02 MATT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调整好22/0001M冰山白.jpg0001M冰山白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22/0002M象牙白.jpg0002M象牙白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纯色调整好37/0003M.jpg0003M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22/0004M暮色灰.jpg0004M暮色灰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调整好22/0005M大地棕色.jpg0005M大地棕色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纯色调整好37/0006G.jpg0006G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调整好22/0007M纯净灰.jpg0007M纯净灰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纯色调整好37/0008M.jpg0008M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纯色调整好37/0009M.jpg0009M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调整好22/0010M太空灰.jpg0010M太空灰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WLS-0001-M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ICEBERG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WLS-0002-M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IVORY WHITE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WLS-0003-M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WLS-0004-M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TWILIGHT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WLS-0005-M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EARTH BROWN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WLS-0006-M 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WHEAT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WLS-0007-M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PURE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WLS-0008-M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FANTASY BLUE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WLS-0009-M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OLIVE GREEN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WLS-0010-M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SPACE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流程图: 可选过程 2"/>
          <p:cNvSpPr/>
          <p:nvPr/>
        </p:nvSpPr>
        <p:spPr>
          <a:xfrm>
            <a:off x="0" y="22225"/>
            <a:ext cx="1282065" cy="431165"/>
          </a:xfrm>
          <a:prstGeom prst="flowChartAlternateProcess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351155"/>
            <a:ext cx="715010" cy="47371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6525" cy="9251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219575" y="212725"/>
            <a:ext cx="5337175" cy="612140"/>
          </a:xfrm>
          <a:prstGeom prst="rect">
            <a:avLst/>
          </a:prstGeom>
        </p:spPr>
        <p:txBody>
          <a:bodyPr>
            <a:noAutofit/>
          </a:bodyPr>
          <a:p>
            <a:r>
              <a:rPr lang="en-US" altLang="zh-CN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02 MATT PETG</a:t>
            </a:r>
            <a:endParaRPr lang="en-US" altLang="zh-CN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</p:txBody>
      </p:sp>
      <p:pic>
        <p:nvPicPr>
          <p:cNvPr id="20" name="picture 102" descr="C:/Users/win10/Desktop/100张色卡/纯色调整好37/0011M.jpg0011M"/>
          <p:cNvPicPr>
            <a:picLocks noChangeAspect="1"/>
          </p:cNvPicPr>
          <p:nvPr/>
        </p:nvPicPr>
        <p:blipFill>
          <a:blip r:embed="rId3"/>
          <a:srcRect t="12582" b="12582"/>
          <a:stretch>
            <a:fillRect/>
          </a:stretch>
        </p:blipFill>
        <p:spPr>
          <a:xfrm rot="21600000">
            <a:off x="644064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02" descr="C:/Users/win10/Desktop/100张色卡/调整好22/0013M相思灰.jpg0013M相思灰"/>
          <p:cNvPicPr>
            <a:picLocks noChangeAspect="1"/>
          </p:cNvPicPr>
          <p:nvPr/>
        </p:nvPicPr>
        <p:blipFill>
          <a:blip r:embed="rId4"/>
          <a:srcRect t="12582" b="12582"/>
          <a:stretch>
            <a:fillRect/>
          </a:stretch>
        </p:blipFill>
        <p:spPr>
          <a:xfrm rot="21600000">
            <a:off x="3028489" y="92530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102" descr="C:/Users/win10/Desktop/100张色卡/调整好22/0014M米兰灰.jpg0014M米兰灰"/>
          <p:cNvPicPr>
            <a:picLocks noChangeAspect="1"/>
          </p:cNvPicPr>
          <p:nvPr/>
        </p:nvPicPr>
        <p:blipFill>
          <a:blip r:embed="rId5"/>
          <a:srcRect t="12582" b="12582"/>
          <a:stretch>
            <a:fillRect/>
          </a:stretch>
        </p:blipFill>
        <p:spPr>
          <a:xfrm rot="21600000">
            <a:off x="54129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02" descr="C:/Users/win10/Desktop/100张色卡/调整好22/0015M象牙灰.jpg0015M象牙灰"/>
          <p:cNvPicPr>
            <a:picLocks noChangeAspect="1"/>
          </p:cNvPicPr>
          <p:nvPr/>
        </p:nvPicPr>
        <p:blipFill>
          <a:blip r:embed="rId6"/>
          <a:srcRect t="12582" b="12582"/>
          <a:stretch>
            <a:fillRect/>
          </a:stretch>
        </p:blipFill>
        <p:spPr>
          <a:xfrm rot="21600000">
            <a:off x="763541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02" descr="C:/Users/win10/Desktop/100张色卡/纯色调整好37/0016M.jpg0016M"/>
          <p:cNvPicPr>
            <a:picLocks noChangeAspect="1"/>
          </p:cNvPicPr>
          <p:nvPr/>
        </p:nvPicPr>
        <p:blipFill>
          <a:blip r:embed="rId7"/>
          <a:srcRect t="12582" b="12582"/>
          <a:stretch>
            <a:fillRect/>
          </a:stretch>
        </p:blipFill>
        <p:spPr>
          <a:xfrm rot="21600000">
            <a:off x="9936654" y="9259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02" descr="C:/Users/win10/Desktop/100张色卡/纯色调整好37/0017M.jpg0017M"/>
          <p:cNvPicPr>
            <a:picLocks noChangeAspect="1"/>
          </p:cNvPicPr>
          <p:nvPr/>
        </p:nvPicPr>
        <p:blipFill>
          <a:blip r:embed="rId8"/>
          <a:srcRect t="12582" b="12582"/>
          <a:stretch>
            <a:fillRect/>
          </a:stretch>
        </p:blipFill>
        <p:spPr>
          <a:xfrm rot="21600000">
            <a:off x="64406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2" descr="C:/Users/win10/Desktop/100张色卡/纯色调整好37/0018M.jpg0018M"/>
          <p:cNvPicPr>
            <a:picLocks noChangeAspect="1"/>
          </p:cNvPicPr>
          <p:nvPr/>
        </p:nvPicPr>
        <p:blipFill>
          <a:blip r:embed="rId9"/>
          <a:srcRect t="12582" b="12582"/>
          <a:stretch>
            <a:fillRect/>
          </a:stretch>
        </p:blipFill>
        <p:spPr>
          <a:xfrm rot="21600000">
            <a:off x="3028489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02" descr="C:/Users/win10/Desktop/100张色卡/调整好22/0019M松林灰.jpg0019M松林灰"/>
          <p:cNvPicPr>
            <a:picLocks noChangeAspect="1"/>
          </p:cNvPicPr>
          <p:nvPr/>
        </p:nvPicPr>
        <p:blipFill>
          <a:blip r:embed="rId10"/>
          <a:srcRect t="12582" b="12582"/>
          <a:stretch>
            <a:fillRect/>
          </a:stretch>
        </p:blipFill>
        <p:spPr>
          <a:xfrm rot="21600000">
            <a:off x="54129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02" descr="C:/Users/win10/Desktop/100张色卡/调整好22/0020M绅士灰.jpg0020M绅士灰"/>
          <p:cNvPicPr>
            <a:picLocks noChangeAspect="1"/>
          </p:cNvPicPr>
          <p:nvPr/>
        </p:nvPicPr>
        <p:blipFill>
          <a:blip r:embed="rId11"/>
          <a:srcRect t="12582" b="12582"/>
          <a:stretch>
            <a:fillRect/>
          </a:stretch>
        </p:blipFill>
        <p:spPr>
          <a:xfrm rot="21600000">
            <a:off x="7635414" y="3824713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02" descr="C:/Users/win10/Desktop/100张色卡/纯色调整好37/0021M.jpg0021M"/>
          <p:cNvPicPr>
            <a:picLocks noChangeAspect="1"/>
          </p:cNvPicPr>
          <p:nvPr/>
        </p:nvPicPr>
        <p:blipFill>
          <a:blip r:embed="rId12"/>
          <a:srcRect t="12582" b="12582"/>
          <a:stretch>
            <a:fillRect/>
          </a:stretch>
        </p:blipFill>
        <p:spPr>
          <a:xfrm rot="21600000">
            <a:off x="9936654" y="3821538"/>
            <a:ext cx="1788678" cy="267701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/>
          <p:cNvSpPr/>
          <p:nvPr/>
        </p:nvSpPr>
        <p:spPr>
          <a:xfrm>
            <a:off x="481965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WLS-0011-M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COFFEE LATTE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75280" y="318325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WLS-0013-M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ACACIA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285105" y="3183255"/>
            <a:ext cx="971550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WLS-0014-M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MILAN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6282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WLS-0015-M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IVORY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656445" y="3183255"/>
            <a:ext cx="128587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WLS-0016-M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CARDAMOM GREEN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74015" y="606425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WLS-0017-M 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PUMPKIN RED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738120" y="605917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WLS-0018-M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CARMINE RED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413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WLS-0019-M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PINE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347585" y="6058535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WLS-0020-M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GENTLEMAN GRAY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656445" y="6056630"/>
            <a:ext cx="1265555" cy="3689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WLS-0021-M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9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SAPPHIRE BLUE</a:t>
            </a:r>
            <a:endParaRPr lang="en-US" altLang="zh-CN" sz="9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RESOURCE_RECORD_KEY" val="{&quot;13&quot;:[20482073,20025431]}"/>
</p:tagLst>
</file>

<file path=ppt/tags/tag2.xml><?xml version="1.0" encoding="utf-8"?>
<p:tagLst xmlns:p="http://schemas.openxmlformats.org/presentationml/2006/main">
  <p:tag name="commondata" val="eyJoZGlkIjoiNWQ1MzYzMmM5NjBlZDMyNjM4ODIzNjU5YzI5N2RhODUifQ=="/>
  <p:tag name="resource_record_key" val="{&quot;13&quot;:[20482073,20025431]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4897</Words>
  <Application>WPS 演示</Application>
  <PresentationFormat/>
  <Paragraphs>334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宋体</vt:lpstr>
      <vt:lpstr>Wingdings</vt:lpstr>
      <vt:lpstr>Arial</vt:lpstr>
      <vt:lpstr>微软雅黑</vt:lpstr>
      <vt:lpstr>仿宋</vt:lpstr>
      <vt:lpstr>Times New Roman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Gone</cp:lastModifiedBy>
  <cp:revision>11</cp:revision>
  <dcterms:created xsi:type="dcterms:W3CDTF">2024-07-24T01:58:00Z</dcterms:created>
  <dcterms:modified xsi:type="dcterms:W3CDTF">2024-08-23T03:42:04Z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2024-07-26T01:26:16Z</vt:filetime>
  </property>
  <property fmtid="{D5CDD505-2E9C-101B-9397-08002B2CF9AE}" pid="4" name="ICV">
    <vt:lpwstr>BF13DA0BBCD949EDAEED65ABD70C5BA0_13</vt:lpwstr>
  </property>
  <property fmtid="{D5CDD505-2E9C-101B-9397-08002B2CF9AE}" pid="5" name="KSOProductBuildVer">
    <vt:lpwstr>2052-12.1.0.17827</vt:lpwstr>
  </property>
</Properties>
</file>